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4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8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8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3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5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6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9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2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2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F2CB1-1926-42BF-803A-F13FD8F3005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7B76E-6C56-457B-8321-DE52B00D4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Criminal Law (Amendment)</a:t>
            </a:r>
            <a:br>
              <a:rPr lang="en-US" dirty="0" smtClean="0"/>
            </a:br>
            <a:r>
              <a:rPr lang="en-US" dirty="0" smtClean="0"/>
              <a:t>(Offences in the name or pretext of </a:t>
            </a:r>
            <a:r>
              <a:rPr lang="en-US" dirty="0" err="1" smtClean="0"/>
              <a:t>Honour</a:t>
            </a:r>
            <a:r>
              <a:rPr lang="en-US" dirty="0" smtClean="0"/>
              <a:t>) Act,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9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Murder committed in the name of </a:t>
            </a:r>
            <a:r>
              <a:rPr lang="en-US" dirty="0" err="1" smtClean="0"/>
              <a:t>honour</a:t>
            </a:r>
            <a:r>
              <a:rPr lang="en-US" dirty="0" smtClean="0"/>
              <a:t> is punishable with death or imprisonment for life.</a:t>
            </a:r>
          </a:p>
          <a:p>
            <a:r>
              <a:rPr lang="en-US" dirty="0" smtClean="0"/>
              <a:t>Even if the accused is pardoned by the </a:t>
            </a:r>
            <a:r>
              <a:rPr lang="en-US" dirty="0" err="1" smtClean="0"/>
              <a:t>Wali</a:t>
            </a:r>
            <a:r>
              <a:rPr lang="en-US" dirty="0" smtClean="0"/>
              <a:t> or other family members of the victim, the court will still punish the accused </a:t>
            </a:r>
            <a:r>
              <a:rPr lang="en-US" smtClean="0"/>
              <a:t>with imprisonment </a:t>
            </a:r>
            <a:r>
              <a:rPr lang="en-US" dirty="0" smtClean="0"/>
              <a:t>for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26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Criminal Law (Amendment) (Offences in the name or pretext of Honour) Act, 2016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 (Amendment) (Offences in the name or pretext of Honour) Act, 2016</dc:title>
  <dc:creator>Abdul Rehman</dc:creator>
  <cp:lastModifiedBy>Abdul Rehman</cp:lastModifiedBy>
  <cp:revision>1</cp:revision>
  <dcterms:created xsi:type="dcterms:W3CDTF">2020-11-04T04:37:31Z</dcterms:created>
  <dcterms:modified xsi:type="dcterms:W3CDTF">2020-11-04T04:37:43Z</dcterms:modified>
</cp:coreProperties>
</file>